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92123-D838-4508-A48C-DDEFF04C892E}" type="datetimeFigureOut">
              <a:rPr lang="en-US" smtClean="0"/>
              <a:t>10/28/2013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CCD53-0F6F-4175-ACC7-E4C95ECBAA3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879858"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4000" dirty="0" smtClean="0"/>
                        <a:t>millions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 smtClean="0"/>
                    </a:p>
                    <a:p>
                      <a:r>
                        <a:rPr lang="en-US" sz="2400" b="1" dirty="0" smtClean="0"/>
                        <a:t>Plural, to</a:t>
                      </a:r>
                      <a:r>
                        <a:rPr lang="en-US" sz="2400" b="1" baseline="0" dirty="0" smtClean="0"/>
                        <a:t> have more than  one million.  A number with  seven digits. 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18223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choices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The thing</a:t>
                      </a:r>
                      <a:r>
                        <a:rPr lang="en-US" sz="2800" b="1" baseline="0" dirty="0" smtClean="0"/>
                        <a:t>s that you have to choose from.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9959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drift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To move slowly</a:t>
                      </a:r>
                      <a:r>
                        <a:rPr lang="en-US" sz="2400" b="1" baseline="0" dirty="0" smtClean="0"/>
                        <a:t> without a set direction.  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9959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weaker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To have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en-US" sz="3200" b="1" u="sng" baseline="0" dirty="0" smtClean="0"/>
                        <a:t>less </a:t>
                      </a:r>
                      <a:r>
                        <a:rPr lang="en-US" sz="2800" b="1" baseline="0" dirty="0" smtClean="0"/>
                        <a:t>strength. 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879858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wrapped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/>
                    </a:p>
                    <a:p>
                      <a:pPr algn="ctr"/>
                      <a:r>
                        <a:rPr lang="en-US" sz="2800" b="1" dirty="0" smtClean="0"/>
                        <a:t>To cover or twist around something.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18223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disgusting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Something gross, that makes you feel sick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9959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decide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b="1" dirty="0" smtClean="0"/>
                    </a:p>
                    <a:p>
                      <a:r>
                        <a:rPr lang="en-US" sz="2400" b="1" dirty="0" smtClean="0"/>
                        <a:t>When you choose what to do or</a:t>
                      </a:r>
                      <a:r>
                        <a:rPr lang="en-US" sz="2400" b="1" baseline="0" dirty="0" smtClean="0"/>
                        <a:t> think.</a:t>
                      </a:r>
                      <a:endParaRPr lang="en-US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79959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simple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Something</a:t>
                      </a:r>
                      <a:r>
                        <a:rPr lang="en-US" sz="2800" b="1" baseline="0" dirty="0" smtClean="0"/>
                        <a:t> that is easy and doesn’t have many parts.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79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2</cp:revision>
  <dcterms:created xsi:type="dcterms:W3CDTF">2013-10-28T11:27:31Z</dcterms:created>
  <dcterms:modified xsi:type="dcterms:W3CDTF">2013-10-28T11:43:56Z</dcterms:modified>
</cp:coreProperties>
</file>